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947275" cy="6858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AFBCB-1888-44CB-AD85-AD8DACBDBF3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05B8F-1A1D-44B6-B240-34BA06B361E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350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90080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6618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77ade5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77ade567_0_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81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a77ade5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a77ade567_0_5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2918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a77ade5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a77ade567_0_1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78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a77ade5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a77ade567_0_15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64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a77ade56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a77ade567_0_2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222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a77ade567_0_9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a77ade567_0_932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995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75975"/>
            <a:ext cx="8520600" cy="8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dirty="0">
                <a:solidFill>
                  <a:srgbClr val="666666"/>
                </a:solidFill>
              </a:rPr>
              <a:t>Matemātika </a:t>
            </a:r>
            <a:r>
              <a:rPr lang="en" sz="3700" dirty="0" smtClean="0">
                <a:solidFill>
                  <a:srgbClr val="666666"/>
                </a:solidFill>
              </a:rPr>
              <a:t>dažādās</a:t>
            </a:r>
            <a:r>
              <a:rPr lang="lv-LV" sz="3700" smtClean="0">
                <a:solidFill>
                  <a:srgbClr val="666666"/>
                </a:solidFill>
              </a:rPr>
              <a:t> dzīves</a:t>
            </a:r>
            <a:r>
              <a:rPr lang="en" sz="3700" smtClean="0">
                <a:solidFill>
                  <a:srgbClr val="666666"/>
                </a:solidFill>
              </a:rPr>
              <a:t> </a:t>
            </a:r>
            <a:r>
              <a:rPr lang="en" sz="3700">
                <a:solidFill>
                  <a:srgbClr val="666666"/>
                </a:solidFill>
              </a:rPr>
              <a:t>jomās</a:t>
            </a:r>
            <a:endParaRPr sz="3700" dirty="0">
              <a:solidFill>
                <a:srgbClr val="666666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65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</a:rPr>
              <a:t>Ekonomika</a:t>
            </a:r>
            <a:endParaRPr sz="4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Uzdevumi:	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Aprakstīt dotās situācijas matemātiski.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Izvirzīt savu versiju - kā dotās situācijas uzrakstīt vispārīgi (izmantojiet sev zināmos piemērus - ātruma aprēķināšana v=s/t; laukuma aprēķināšana S=a*b u.tml.).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Atrast profesijas, kurās varētu saskarties ar šadām situācijām - veidot domu zirneklīti.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Prezentēt grupas darbu - pastāstīt, kā veicās grupas darbā, kādas profesijas atradāt, kā vispārīgi pierakstītu matemātiskos aprēķinus.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situācija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Alga pirms no</a:t>
            </a:r>
            <a:r>
              <a:rPr lang="en">
                <a:solidFill>
                  <a:srgbClr val="666666"/>
                </a:solidFill>
              </a:rPr>
              <a:t>dokļu nomaksas ir 1000 eiro. No tās tiek atvilkti 24% </a:t>
            </a:r>
            <a:r>
              <a:rPr lang="en" sz="1700">
                <a:solidFill>
                  <a:srgbClr val="666666"/>
                </a:solidFill>
                <a:highlight>
                  <a:srgbClr val="FAFAFA"/>
                </a:highlight>
              </a:rPr>
              <a:t>valsts sociālās apdrošināšanas obligātās iemaksas un 20% </a:t>
            </a:r>
            <a:r>
              <a:rPr lang="en">
                <a:solidFill>
                  <a:srgbClr val="666666"/>
                </a:solidFill>
                <a:highlight>
                  <a:srgbClr val="FAFAFA"/>
                </a:highlight>
              </a:rPr>
              <a:t>iedzīvotāju ienākuma nodoklis. Cik eiro darbinieks saņem pēc nodokļu nomaksas?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situācija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44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Finanšu ministrija, pieņemot valsts budžetu nākamajam gadam, nolēma 0,38% no kopējiem ieņēmumiem novirzīt pašvaldību mērķdotācijām. Cik eiro tika novirzīti šim mērķim, ja plānotie ienakumi ir 9’900’000’000 eiro?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situācija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Apģērbu veikals iegādājas kleitas par 12 eiro/gab, bet pārdod tās par 75eiro. Vai veikals gūs peļņu, sezonas beigās kleitu pārdodot ar 70% atlaidi?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70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420"/>
              <a:t>Domu zirneklītī rakstiet profesijas, kurās varētu saskarties ar šāda veida aprēķiniem.</a:t>
            </a:r>
            <a:endParaRPr sz="1420"/>
          </a:p>
        </p:txBody>
      </p:sp>
      <p:sp>
        <p:nvSpPr>
          <p:cNvPr id="85" name="Google Shape;85;p18"/>
          <p:cNvSpPr txBox="1"/>
          <p:nvPr/>
        </p:nvSpPr>
        <p:spPr>
          <a:xfrm>
            <a:off x="3355725" y="2495050"/>
            <a:ext cx="1823400" cy="5406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rPr>
              <a:t>Ekonomika</a:t>
            </a:r>
            <a:endParaRPr sz="17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20625" y="1787563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5701200" y="8499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6934250" y="178757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7003925" y="31638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396150" y="44030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3498375" y="449890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76125" y="326578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1001025" y="428592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831150" y="9721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033900" y="84312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6" name="Google Shape;96;p18"/>
          <p:cNvCxnSpPr>
            <a:stCxn id="85" idx="0"/>
            <a:endCxn id="95" idx="2"/>
          </p:cNvCxnSpPr>
          <p:nvPr/>
        </p:nvCxnSpPr>
        <p:spPr>
          <a:xfrm rot="5400000" flipH="1">
            <a:off x="3392475" y="1620100"/>
            <a:ext cx="1285500" cy="464400"/>
          </a:xfrm>
          <a:prstGeom prst="curvedConnector3">
            <a:avLst>
              <a:gd name="adj1" fmla="val 5000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97" name="Google Shape;97;p18"/>
          <p:cNvCxnSpPr>
            <a:stCxn id="85" idx="0"/>
            <a:endCxn id="87" idx="2"/>
          </p:cNvCxnSpPr>
          <p:nvPr/>
        </p:nvCxnSpPr>
        <p:spPr>
          <a:xfrm rot="-5400000">
            <a:off x="4729425" y="754150"/>
            <a:ext cx="1278900" cy="22029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8"/>
          <p:cNvCxnSpPr>
            <a:stCxn id="85" idx="3"/>
            <a:endCxn id="88" idx="1"/>
          </p:cNvCxnSpPr>
          <p:nvPr/>
        </p:nvCxnSpPr>
        <p:spPr>
          <a:xfrm rot="10800000" flipH="1">
            <a:off x="5179125" y="1970650"/>
            <a:ext cx="1755000" cy="794700"/>
          </a:xfrm>
          <a:prstGeom prst="curved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8"/>
          <p:cNvCxnSpPr>
            <a:stCxn id="85" idx="3"/>
            <a:endCxn id="89" idx="1"/>
          </p:cNvCxnSpPr>
          <p:nvPr/>
        </p:nvCxnSpPr>
        <p:spPr>
          <a:xfrm>
            <a:off x="5179125" y="2765350"/>
            <a:ext cx="1824900" cy="5817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18"/>
          <p:cNvCxnSpPr>
            <a:stCxn id="85" idx="3"/>
            <a:endCxn id="90" idx="0"/>
          </p:cNvCxnSpPr>
          <p:nvPr/>
        </p:nvCxnSpPr>
        <p:spPr>
          <a:xfrm>
            <a:off x="5179125" y="2765350"/>
            <a:ext cx="986100" cy="163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8"/>
          <p:cNvCxnSpPr>
            <a:stCxn id="91" idx="0"/>
            <a:endCxn id="85" idx="2"/>
          </p:cNvCxnSpPr>
          <p:nvPr/>
        </p:nvCxnSpPr>
        <p:spPr>
          <a:xfrm rot="-5400000">
            <a:off x="3536175" y="3767050"/>
            <a:ext cx="1463100" cy="600"/>
          </a:xfrm>
          <a:prstGeom prst="curved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8"/>
          <p:cNvCxnSpPr>
            <a:stCxn id="93" idx="0"/>
            <a:endCxn id="85" idx="2"/>
          </p:cNvCxnSpPr>
          <p:nvPr/>
        </p:nvCxnSpPr>
        <p:spPr>
          <a:xfrm rot="-5400000">
            <a:off x="2393625" y="2411975"/>
            <a:ext cx="1250400" cy="2497500"/>
          </a:xfrm>
          <a:prstGeom prst="curved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8"/>
          <p:cNvCxnSpPr>
            <a:stCxn id="92" idx="0"/>
            <a:endCxn id="85" idx="1"/>
          </p:cNvCxnSpPr>
          <p:nvPr/>
        </p:nvCxnSpPr>
        <p:spPr>
          <a:xfrm rot="-5400000">
            <a:off x="1900225" y="1810338"/>
            <a:ext cx="500400" cy="24105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8"/>
          <p:cNvCxnSpPr>
            <a:stCxn id="86" idx="2"/>
            <a:endCxn id="85" idx="1"/>
          </p:cNvCxnSpPr>
          <p:nvPr/>
        </p:nvCxnSpPr>
        <p:spPr>
          <a:xfrm rot="-5400000" flipH="1">
            <a:off x="1816975" y="1226563"/>
            <a:ext cx="611400" cy="24660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8"/>
          <p:cNvCxnSpPr>
            <a:stCxn id="94" idx="3"/>
            <a:endCxn id="85" idx="1"/>
          </p:cNvCxnSpPr>
          <p:nvPr/>
        </p:nvCxnSpPr>
        <p:spPr>
          <a:xfrm>
            <a:off x="2369250" y="1155300"/>
            <a:ext cx="986400" cy="1610100"/>
          </a:xfrm>
          <a:prstGeom prst="curved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Slaidrāde ekrānā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Roboto</vt:lpstr>
      <vt:lpstr>Arial</vt:lpstr>
      <vt:lpstr>Simple Light</vt:lpstr>
      <vt:lpstr>Matemātika dažādās dzīves jomās</vt:lpstr>
      <vt:lpstr>Uzdevumi: </vt:lpstr>
      <vt:lpstr>1. situācija</vt:lpstr>
      <vt:lpstr>2. situācija</vt:lpstr>
      <vt:lpstr>3. situācija</vt:lpstr>
      <vt:lpstr>Domu zirneklītī rakstiet profesijas, kurās varētu saskarties ar šāda veida aprēķiniem.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Matemātika dažādās dzīves jomās</dc:title>
  <dc:creator>Skolotajs LVG</dc:creator>
  <cp:lastModifiedBy>Skolotajs LVG</cp:lastModifiedBy>
  <cp:revision>2</cp:revision>
  <cp:lastPrinted>2021-02-23T06:14:31Z</cp:lastPrinted>
  <dcterms:modified xsi:type="dcterms:W3CDTF">2021-02-23T06:14:51Z</dcterms:modified>
</cp:coreProperties>
</file>